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8" r:id="rId2"/>
    <p:sldId id="287" r:id="rId3"/>
    <p:sldId id="263" r:id="rId4"/>
    <p:sldId id="265" r:id="rId5"/>
    <p:sldId id="266" r:id="rId6"/>
    <p:sldId id="289" r:id="rId7"/>
    <p:sldId id="270" r:id="rId8"/>
    <p:sldId id="271" r:id="rId9"/>
    <p:sldId id="259" r:id="rId10"/>
    <p:sldId id="276" r:id="rId11"/>
    <p:sldId id="277" r:id="rId12"/>
    <p:sldId id="275" r:id="rId13"/>
    <p:sldId id="278" r:id="rId14"/>
    <p:sldId id="283" r:id="rId15"/>
    <p:sldId id="284" r:id="rId16"/>
    <p:sldId id="285" r:id="rId17"/>
    <p:sldId id="286" r:id="rId18"/>
    <p:sldId id="280" r:id="rId19"/>
    <p:sldId id="256" r:id="rId20"/>
    <p:sldId id="281" r:id="rId21"/>
    <p:sldId id="282" r:id="rId22"/>
    <p:sldId id="258" r:id="rId23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59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83"/>
            <p14:sldId id="284"/>
            <p14:sldId id="285"/>
            <p14:sldId id="286"/>
          </p14:sldIdLst>
        </p14:section>
        <p14:section name="Testes e resultados" id="{1B7B572C-8CCE-4EA9-BCD3-5DB4C7768781}">
          <p14:sldIdLst>
            <p14:sldId id="280"/>
          </p14:sldIdLst>
        </p14:section>
        <p14:section name="Demostração" id="{E78B898A-DC64-48E5-94E0-F3B0D83B8C02}">
          <p14:sldIdLst>
            <p14:sldId id="256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E7"/>
    <a:srgbClr val="3D3D3D"/>
    <a:srgbClr val="0A080D"/>
    <a:srgbClr val="E7C830"/>
    <a:srgbClr val="FEDD24"/>
    <a:srgbClr val="0277BD"/>
    <a:srgbClr val="E34F26"/>
    <a:srgbClr val="480000"/>
    <a:srgbClr val="16061C"/>
    <a:srgbClr val="141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3" autoAdjust="0"/>
    <p:restoredTop sz="94660"/>
  </p:normalViewPr>
  <p:slideViewPr>
    <p:cSldViewPr snapToGrid="0">
      <p:cViewPr>
        <p:scale>
          <a:sx n="75" d="100"/>
          <a:sy n="75" d="100"/>
        </p:scale>
        <p:origin x="216" y="3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81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4FFBD49-A1F5-0D4B-FFAC-0B96EAD1B6EB}"/>
              </a:ext>
            </a:extLst>
          </p:cNvPr>
          <p:cNvGrpSpPr/>
          <p:nvPr/>
        </p:nvGrpSpPr>
        <p:grpSpPr>
          <a:xfrm>
            <a:off x="3429000" y="1707768"/>
            <a:ext cx="5867400" cy="3641472"/>
            <a:chOff x="3429000" y="1707768"/>
            <a:chExt cx="5867400" cy="3641472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762DBA6-5899-4A3C-21F8-D539038C4BC4}"/>
                </a:ext>
              </a:extLst>
            </p:cNvPr>
            <p:cNvSpPr/>
            <p:nvPr/>
          </p:nvSpPr>
          <p:spPr>
            <a:xfrm>
              <a:off x="3429000" y="1707768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C4A3656C-22B8-4FFF-ED2E-1BEA09EE78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59194"/>
            <a:stretch/>
          </p:blipFill>
          <p:spPr>
            <a:xfrm>
              <a:off x="3746388" y="2360930"/>
              <a:ext cx="1980042" cy="2708010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21EEB9F-5725-9AC3-50C8-F3C83A473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6041077" y="2360930"/>
              <a:ext cx="2973384" cy="2708010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427E342-8D12-3466-3168-0E2022ED8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076" y="1997295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2A6CF9D-163F-2B05-7A02-58ED4C28E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388" y="1997295"/>
              <a:ext cx="334280" cy="33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1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6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580747" y="10542858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806313" y="10968415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806313" y="10607512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1" y="2172275"/>
              <a:ext cx="27007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8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white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810590" y="10955788"/>
              <a:ext cx="78901" cy="1664041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726770" y="11092948"/>
              <a:ext cx="28654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(c = 1; c &lt;= 15; </a:t>
              </a:r>
              <a:r>
                <a:rPr lang="en-US" sz="1200" b="0" i="0" dirty="0" err="1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c++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(t == 20)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break;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t = c;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sleep(1000);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}</a:t>
              </a:r>
              <a:endParaRPr lang="pt-PT" sz="1200" dirty="0">
                <a:solidFill>
                  <a:srgbClr val="0A080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Fluxograma: Fita Perfurada 57">
            <a:extLst>
              <a:ext uri="{FF2B5EF4-FFF2-40B4-BE49-F238E27FC236}">
                <a16:creationId xmlns:a16="http://schemas.microsoft.com/office/drawing/2014/main" id="{779B2D48-4CF4-E34A-C7F7-55F2425A61E4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55BD9C-1CA8-D6E9-7AF4-50BC7735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Triénio:</a:t>
            </a:r>
            <a:endParaRPr kumimoji="0" lang="pt-PT" sz="2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Ayres 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hnschrift SemiBold Condensed" panose="020B0502040204020203" pitchFamily="34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ajor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27000">
                  <a:srgbClr val="0519AB">
                    <a:alpha val="2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300" b="1" i="0" u="none" strike="noStrike" kern="1200" cap="none" spc="0" normalizeH="0" baseline="0" noProof="0" dirty="0">
                <a:ln>
                  <a:noFill/>
                </a:ln>
                <a:solidFill>
                  <a:srgbClr val="110557"/>
                </a:solidFill>
                <a:effectLst>
                  <a:glow rad="177800">
                    <a:prstClr val="white">
                      <a:alpha val="26000"/>
                    </a:prstClr>
                  </a:glow>
                  <a:outerShdw dist="101600" dir="1800000" algn="ctr" rotWithShape="0">
                    <a:prstClr val="white">
                      <a:alpha val="72000"/>
                    </a:prstClr>
                  </a:outerShdw>
                </a:effectLst>
                <a:uLnTx/>
                <a:uFillTx/>
                <a:latin typeface="AHDN" panose="02000000000000000000" pitchFamily="2" charset="0"/>
                <a:ea typeface="+mn-ea"/>
                <a:cs typeface="+mn-cs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42374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 advClick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DB4112-5590-F5E3-9D76-CED2E68A3948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6F9A6E-1174-5750-AF32-7194725741A1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33F15F6-F1C8-2D07-B269-D605B635C148}"/>
              </a:ext>
            </a:extLst>
          </p:cNvPr>
          <p:cNvSpPr>
            <a:spLocks/>
          </p:cNvSpPr>
          <p:nvPr/>
        </p:nvSpPr>
        <p:spPr>
          <a:xfrm>
            <a:off x="11351523" y="-7192920"/>
            <a:ext cx="5760000" cy="576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2CEC31-DC16-AD88-CD13-D9C6DBBD2CB2}"/>
              </a:ext>
            </a:extLst>
          </p:cNvPr>
          <p:cNvSpPr/>
          <p:nvPr/>
        </p:nvSpPr>
        <p:spPr>
          <a:xfrm>
            <a:off x="11531523" y="-710433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3D1DD6B-C7B2-0A86-1EEB-EEFF8C07C879}"/>
              </a:ext>
            </a:extLst>
          </p:cNvPr>
          <p:cNvSpPr/>
          <p:nvPr/>
        </p:nvSpPr>
        <p:spPr>
          <a:xfrm flipH="1"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203200" cmpd="thinThick">
            <a:solidFill>
              <a:srgbClr val="B5863B"/>
            </a:solidFill>
            <a:prstDash val="solid"/>
            <a:round/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AF4F4D3-2A7E-C214-4335-A37031DFFBC8}"/>
              </a:ext>
            </a:extLst>
          </p:cNvPr>
          <p:cNvSpPr/>
          <p:nvPr/>
        </p:nvSpPr>
        <p:spPr>
          <a:xfrm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90500" cmpd="sng">
            <a:solidFill>
              <a:srgbClr val="B5863B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F624079-54F4-1D26-56A2-170C441C5400}"/>
              </a:ext>
            </a:extLst>
          </p:cNvPr>
          <p:cNvGrpSpPr/>
          <p:nvPr/>
        </p:nvGrpSpPr>
        <p:grpSpPr>
          <a:xfrm>
            <a:off x="11970923" y="-7237917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B1BAD3C-08E6-3841-1EE8-D543084E0CF3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6D38B8-EF88-A3FD-D88D-86AAB2E5F5F4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8E8399-1B10-F122-0495-7428A3EB5541}"/>
              </a:ext>
            </a:extLst>
          </p:cNvPr>
          <p:cNvGrpSpPr/>
          <p:nvPr/>
        </p:nvGrpSpPr>
        <p:grpSpPr>
          <a:xfrm>
            <a:off x="1764072" y="-7724308"/>
            <a:ext cx="5760000" cy="5804997"/>
            <a:chOff x="3216000" y="504003"/>
            <a:chExt cx="5760000" cy="580499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B383BA6-9B4B-14F3-8574-4B5E603BB9B8}"/>
                </a:ext>
              </a:extLst>
            </p:cNvPr>
            <p:cNvSpPr>
              <a:spLocks/>
            </p:cNvSpPr>
            <p:nvPr/>
          </p:nvSpPr>
          <p:spPr>
            <a:xfrm>
              <a:off x="3216000" y="549000"/>
              <a:ext cx="5760000" cy="5760000"/>
            </a:xfrm>
            <a:prstGeom prst="roundRect">
              <a:avLst>
                <a:gd name="adj" fmla="val 7293"/>
              </a:avLst>
            </a:prstGeom>
            <a:gradFill flip="none" rotWithShape="1">
              <a:gsLst>
                <a:gs pos="0">
                  <a:srgbClr val="D20F26"/>
                </a:gs>
                <a:gs pos="74000">
                  <a:srgbClr val="1814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03B4065-2D6C-1254-B094-7D47B517F329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1E495D0-549E-AE06-1AEA-9F1CDC02D470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F66C9627-E164-9151-3C58-ED8A657BA2DA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52020A14-3381-0450-C966-41FBCF8479C7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8A8AE0-845C-3902-02BD-85538454BEB0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7143DD-774D-4F57-21B4-E1A13E2A8795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E24AAC-FA2E-D02A-CC17-634F0FFFBC75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506A4D0-FFF8-6DAD-CCAF-0298852A5446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6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1457</TotalTime>
  <Words>296</Words>
  <Application>Microsoft Office PowerPoint</Application>
  <PresentationFormat>Ecrã Panorâmico</PresentationFormat>
  <Paragraphs>95</Paragraphs>
  <Slides>22</Slides>
  <Notes>9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33" baseType="lpstr">
      <vt:lpstr>AHDN</vt:lpstr>
      <vt:lpstr>Arial</vt:lpstr>
      <vt:lpstr>Bahnschrift SemiBold Condensed</vt:lpstr>
      <vt:lpstr>Berlin Sans FB</vt:lpstr>
      <vt:lpstr>Calibri</vt:lpstr>
      <vt:lpstr>Calibri Light</vt:lpstr>
      <vt:lpstr>Californian FB</vt:lpstr>
      <vt:lpstr>Century Gothic</vt:lpstr>
      <vt:lpstr>Consolas</vt:lpstr>
      <vt:lpstr>cRAZY sTYLE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26</cp:revision>
  <dcterms:created xsi:type="dcterms:W3CDTF">2022-05-05T23:24:58Z</dcterms:created>
  <dcterms:modified xsi:type="dcterms:W3CDTF">2022-05-12T02:06:43Z</dcterms:modified>
</cp:coreProperties>
</file>